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9D731-6363-EF1B-DD88-E1724E9FBD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03A9B4-4270-9A24-AE89-11D13BC31C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3F2FB-BC87-1FA7-DEF9-1C8F773A0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8FC97-3403-4590-4E78-C7DDAA69A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E5F1F-66A1-5509-7B98-7210CB903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5700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B94FB-2E02-2573-68F5-23FA0446C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B1E795-B558-DFED-EC8E-A2D3EFF29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28B24-CB37-4595-A152-36326EC43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C5466-A3F2-31E3-798C-CD2B08AAB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64032A-5908-9356-D793-E817D4EC0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492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D1661D-7172-6EDC-82C0-43C96159B9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C1E994-D66B-0F74-DCD1-8BF5AB125C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9C6427-FD5C-FA76-A52D-ECBD773A37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3821A6-FD0A-6523-E41F-ACB0AAF78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95EFD-FE11-21A5-8496-A99842D94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68243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44417-909C-0721-51C3-EDB893C14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50FE1-0D74-F176-70B8-C1486850B8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E290A-F5AB-8FCD-5C55-B66F475D5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9F8FD-B4AF-25A1-BECF-EAE13274E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DA436-9161-6AE0-CD27-61DE3D35D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8726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9B0C4-3BFF-663A-B713-C6058C178A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CCEA8-727E-0F90-3E72-D95AE20D7D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A6348C-605E-89B2-8DEE-F5C9BFBD4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4E3944-DE05-AF72-E3B9-668F3DEDD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B3066-D6D7-F3A3-80AC-2DE8ADE4B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805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812B-E90F-022D-22B5-C0394D400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F94403-C555-7CFA-C804-F1B104075A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B5CADD-4E41-F6E9-8075-277B1B069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EE8FA-CA6F-D24E-12C8-94E76053F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8AFAF3-DE4E-1559-6C1D-67587CE4F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099E70-9E91-2405-60F2-84CD8E162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6790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5D2D3-CC29-512F-B884-3B4322D9B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3D51ED-14AE-178B-6143-1EEFFE0BE3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B7F53D-0312-452C-F660-761649BC8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0FE679-423A-EAFD-BCD5-BCCF9AB9B4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94405E-9F98-5890-22CA-023DDF1B3D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EF197B-39CE-D3BA-068B-3C00E59BB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732CE0-36DA-EB4E-76F2-2CB6130FD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538FDA-1444-9662-AA01-CAC5EDAB0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4314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C7D42-0C93-7C3C-A062-EFC77B2FF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B3DC60-E25A-7C01-CBB8-65DC794B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18A92-CD9A-64B8-53E3-E443CB671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52410A-655D-0BDF-6F00-48828F29E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42063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6566B5-81E6-4B97-136A-B9F89DF5E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C30FA6-3386-0D7E-6B7F-12A1E0C00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6A6325-C49D-7562-D8BE-307109091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772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E51DC-E85F-ECE2-DA12-98D277C42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6C5A6B-7EEC-7686-CC28-20A36C7FF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C399EC-92DE-A425-18D5-DD0E56BE22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ACA63E-8202-488B-70D2-680772600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9A90FE-C0EE-282B-FF1D-2D5BDC9AF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5D1354-A890-93C0-1371-D3154EEFF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82887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C66C0-D3F8-0C3F-1454-CD8ED60C5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DA43FF-B947-85BA-5A44-3F0E6D283D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440A0-FBEB-1F8B-7007-FF76903C1E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E9EDA7-48DA-2D14-9CD5-9D438A128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67742D-DB88-F3ED-1167-022D1FF85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ECDE04-6E6C-CD73-F268-6858444CB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533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32BA9B-11F9-57FE-4897-CDD904A19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4BCE67-8580-9292-E811-71FB06FE7A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0EAB1D-08E0-4D00-4C56-C613606FF4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7620FF-79F7-49BC-B0E6-62EC75D6C253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38B28C-F7DE-8323-AE0D-C2804F135C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7DF73-D001-A748-B8AB-2981B4C6C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C59B03-C5D6-4AE3-9BF1-043DDF2B6FE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5882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BE0A26-5FB0-E736-2154-21C65769A5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84143" cy="685800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68C9104-5F5A-56B5-1883-188FF54CB1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532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400" advTm="3793">
        <p14:honeycomb/>
      </p:transition>
    </mc:Choice>
    <mc:Fallback>
      <p:transition spd="slow" advTm="37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F72E0B-6771-F079-2A03-5911EB9E3D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007277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D3649B-B638-85CF-21D9-C1BD43F4FE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07277" y="-1"/>
            <a:ext cx="3184723" cy="6787299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071CC7C3-8FA4-1983-FA06-ED7534AD0B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778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9">
        <p14:ferris dir="l"/>
      </p:transition>
    </mc:Choice>
    <mc:Fallback>
      <p:transition spd="slow" advTm="268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CD70705-4029-DCE6-ECE8-ADC2BF1C05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468305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9A68F08-2501-68CC-0894-24720F7C9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8305" y="0"/>
            <a:ext cx="4590854" cy="68579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CE6CE53-12C6-B117-DF88-1B18BFEBD1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7752" y="0"/>
            <a:ext cx="3134247" cy="682989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9FD7C37-04ED-0BC8-AB1C-B312721B41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5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3872">
        <p14:flip dir="r"/>
      </p:transition>
    </mc:Choice>
    <mc:Fallback>
      <p:transition spd="slow" advTm="387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B04CDC4-9963-8831-5371-D68C37F36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366" y="1"/>
            <a:ext cx="6459506" cy="50932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D316B9-39BF-84DF-E596-65D86D52E7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6193" y="0"/>
            <a:ext cx="5268060" cy="36962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665B41-27C4-F393-FEE7-B9BA793BB8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4555" y="3696215"/>
            <a:ext cx="2490823" cy="31617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3EA3DB-74E5-6C81-6107-0234811932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15378" y="3696214"/>
            <a:ext cx="3057277" cy="31617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D9246A-2D46-98AC-55D0-F9BA4F9DBAB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345" y="4854025"/>
            <a:ext cx="6605210" cy="2001615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4112937-FE29-EA0C-3696-0966C66651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233855"/>
      </p:ext>
    </p:extLst>
  </p:cSld>
  <p:clrMapOvr>
    <a:masterClrMapping/>
  </p:clrMapOvr>
  <p:transition spd="slow" advTm="343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01F360-9ED8-1E43-CAE3-CCA44D650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10821"/>
            <a:ext cx="12192000" cy="36471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5D49872-8A18-82AD-115A-4053A04CA3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02" y="-1"/>
            <a:ext cx="6245438" cy="32108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66AFB5-DDE9-2E03-CC24-E8DB768E04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8045" y="0"/>
            <a:ext cx="5788520" cy="321082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5FE0D5B-9FDE-7C5C-9BED-84AE06AD55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348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230">
        <p:split orient="vert"/>
      </p:transition>
    </mc:Choice>
    <mc:Fallback>
      <p:transition spd="slow" advTm="223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96C5EE-86E1-5170-3081-18C07C7546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399" y="0"/>
            <a:ext cx="4723804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5E9172-3756-C82D-7785-4E870F8F8C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27178" y="0"/>
            <a:ext cx="4107015" cy="6758788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5BA6DF7-5B35-D46C-8180-ABF9E4649E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828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1921">
        <p14:warp dir="in"/>
      </p:transition>
    </mc:Choice>
    <mc:Fallback>
      <p:transition spd="slow" advTm="192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marianto castro</dc:creator>
  <cp:lastModifiedBy>marianto castro</cp:lastModifiedBy>
  <cp:revision>1</cp:revision>
  <dcterms:created xsi:type="dcterms:W3CDTF">2024-07-30T21:54:24Z</dcterms:created>
  <dcterms:modified xsi:type="dcterms:W3CDTF">2024-07-30T21:55:35Z</dcterms:modified>
</cp:coreProperties>
</file>

<file path=docProps/thumbnail.jpeg>
</file>